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5480C-D4A2-4D15-9288-4C6A7E4C530F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60293-709B-45C3-ABAB-2FF40F6221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8315356" cy="3500461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«Человек заглянул в тайны атома — и вечность стала короче»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786190"/>
            <a:ext cx="7558118" cy="1852610"/>
          </a:xfrm>
        </p:spPr>
        <p:txBody>
          <a:bodyPr>
            <a:noAutofit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Владимир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Колечицкий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чем состоит планетарная модель атома?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images.myshared.ru/6/626884/slide_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80"/>
            <a:ext cx="8001056" cy="555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2071701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урока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285992"/>
            <a:ext cx="7643866" cy="33528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Теория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атома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водорода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500727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Нравится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ли вам такая форма работы?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Почему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                                                                                                                       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Что нового узнали на уроке?  Какие навыки приобрели?                                                                                                     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Какие вопросы и задачи  вызвали у вас затруднения?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Какие вопросы и задачи   показались простыми 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61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«Человек заглянул в тайны атома — и вечность стала короче»</vt:lpstr>
      <vt:lpstr>Слайд 2</vt:lpstr>
      <vt:lpstr>Слайд 3</vt:lpstr>
      <vt:lpstr>Тема урока</vt:lpstr>
      <vt:lpstr>Слайд 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Владимир Колечицкий</dc:title>
  <dc:creator>680</dc:creator>
  <cp:lastModifiedBy>User</cp:lastModifiedBy>
  <cp:revision>4</cp:revision>
  <dcterms:created xsi:type="dcterms:W3CDTF">2016-12-04T05:34:01Z</dcterms:created>
  <dcterms:modified xsi:type="dcterms:W3CDTF">2016-12-06T09:13:36Z</dcterms:modified>
</cp:coreProperties>
</file>